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f</a:t>
            </a:r>
            <a:r>
              <a:rPr lang="fr-FR" sz="2800" dirty="0" smtClean="0">
                <a:latin typeface="Kristen ITC" pitchFamily="66" charset="0"/>
              </a:rPr>
              <a:t>aites correspondre l’anglais et le français.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3733800" cy="224676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Rien de nouveau</a:t>
            </a:r>
          </a:p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Pas grand-chose</a:t>
            </a:r>
          </a:p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Quoi de neuf?</a:t>
            </a:r>
          </a:p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Je vais bien.</a:t>
            </a:r>
          </a:p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Comment vas-tu?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3733800"/>
            <a:ext cx="3733800" cy="22467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Not </a:t>
            </a:r>
            <a:r>
              <a:rPr lang="fr-FR" sz="2800" dirty="0" err="1" smtClean="0">
                <a:latin typeface="Kristen ITC" pitchFamily="66" charset="0"/>
              </a:rPr>
              <a:t>much</a:t>
            </a:r>
            <a:endParaRPr lang="fr-FR" sz="2800" dirty="0" smtClean="0">
              <a:latin typeface="Kristen ITC" pitchFamily="66" charset="0"/>
            </a:endParaRPr>
          </a:p>
          <a:p>
            <a:pPr marL="514350" indent="-514350">
              <a:buAutoNum type="arabicPeriod"/>
            </a:pPr>
            <a:r>
              <a:rPr lang="fr-FR" sz="2800" dirty="0" err="1" smtClean="0">
                <a:latin typeface="Kristen ITC" pitchFamily="66" charset="0"/>
              </a:rPr>
              <a:t>I’m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doing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well</a:t>
            </a:r>
            <a:r>
              <a:rPr lang="fr-FR" sz="2800" dirty="0" smtClean="0">
                <a:latin typeface="Kristen ITC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How are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?</a:t>
            </a:r>
          </a:p>
          <a:p>
            <a:pPr marL="514350" indent="-514350">
              <a:buAutoNum type="arabicPeriod"/>
            </a:pPr>
            <a:r>
              <a:rPr lang="fr-FR" sz="2800" dirty="0" err="1" smtClean="0">
                <a:latin typeface="Kristen ITC" pitchFamily="66" charset="0"/>
              </a:rPr>
              <a:t>Whats</a:t>
            </a:r>
            <a:r>
              <a:rPr lang="fr-FR" sz="2800" dirty="0" smtClean="0">
                <a:latin typeface="Kristen ITC" pitchFamily="66" charset="0"/>
              </a:rPr>
              <a:t> new?</a:t>
            </a:r>
          </a:p>
          <a:p>
            <a:pPr marL="514350" indent="-514350">
              <a:buAutoNum type="arabicPeriod"/>
            </a:pPr>
            <a:r>
              <a:rPr lang="fr-FR" sz="2800" dirty="0" err="1" smtClean="0">
                <a:latin typeface="Kristen ITC" pitchFamily="66" charset="0"/>
              </a:rPr>
              <a:t>Nothing</a:t>
            </a:r>
            <a:r>
              <a:rPr lang="fr-FR" sz="2800" dirty="0" smtClean="0">
                <a:latin typeface="Kristen ITC" pitchFamily="66" charset="0"/>
              </a:rPr>
              <a:t> new.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51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</cp:revision>
  <dcterms:created xsi:type="dcterms:W3CDTF">2011-09-14T23:22:57Z</dcterms:created>
  <dcterms:modified xsi:type="dcterms:W3CDTF">2011-09-15T10:58:56Z</dcterms:modified>
</cp:coreProperties>
</file>